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1"/>
  </p:notesMasterIdLst>
  <p:sldIdLst>
    <p:sldId id="256" r:id="rId3"/>
    <p:sldId id="259" r:id="rId4"/>
    <p:sldId id="260" r:id="rId5"/>
    <p:sldId id="258" r:id="rId6"/>
    <p:sldId id="261" r:id="rId7"/>
    <p:sldId id="257" r:id="rId8"/>
    <p:sldId id="263" r:id="rId9"/>
    <p:sldId id="262" r:id="rId10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784" autoAdjust="0"/>
    <p:restoredTop sz="94660"/>
  </p:normalViewPr>
  <p:slideViewPr>
    <p:cSldViewPr>
      <p:cViewPr>
        <p:scale>
          <a:sx n="76" d="100"/>
          <a:sy n="76" d="100"/>
        </p:scale>
        <p:origin x="-193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9A18D-5757-4C53-8FF5-9967DAA22AD3}" type="datetimeFigureOut">
              <a:rPr lang="en-US" smtClean="0"/>
              <a:pPr/>
              <a:t>04/01/2013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7CDD9-180B-47A9-876E-9A7E58B6D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7CDD9-180B-47A9-876E-9A7E58B6DF3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5E5B7-E96D-4CE8-BD92-DF76B0804C80}" type="datetime1">
              <a:rPr lang="fr-FR" smtClean="0"/>
              <a:pPr>
                <a:defRPr/>
              </a:pPr>
              <a:t>04/01/2013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0475F-A6FC-4DF7-9E47-6AD19383463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3CCA1-A897-465D-A024-94030480E357}" type="datetime1">
              <a:rPr lang="fr-FR" smtClean="0"/>
              <a:pPr>
                <a:defRPr/>
              </a:pPr>
              <a:t>04/01/2013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F3C09-36B0-43EA-B89C-A6DCB0773AC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CCDD5-1EC5-46B6-8C69-834AB93800F0}" type="datetime1">
              <a:rPr lang="fr-FR" smtClean="0"/>
              <a:pPr>
                <a:defRPr/>
              </a:pPr>
              <a:t>04/01/2013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F262-449A-426A-97FD-F9983AB881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45A0A-F8E9-4F41-B164-8DBF8A8C0BD1}" type="datetime1">
              <a:rPr lang="fr-FR" smtClean="0"/>
              <a:pPr>
                <a:defRPr/>
              </a:pPr>
              <a:t>04/01/2013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19007-F420-4D2A-9018-C0AA137F1CE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F8114-2260-4193-8EA5-A0A6307AA603}" type="datetime1">
              <a:rPr lang="fr-FR" smtClean="0"/>
              <a:pPr>
                <a:defRPr/>
              </a:pPr>
              <a:t>04/01/2013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C8FC9-9DB8-4B13-974A-DEF90DB17D7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CCB82-AC97-4285-974A-70E4DFE6238A}" type="datetime1">
              <a:rPr lang="fr-FR" smtClean="0"/>
              <a:pPr>
                <a:defRPr/>
              </a:pPr>
              <a:t>04/01/2013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D8C20-6278-4524-8342-286B3729381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A3053-8323-4F54-AA87-9D780AA26C48}" type="datetime1">
              <a:rPr lang="fr-FR" smtClean="0"/>
              <a:pPr>
                <a:defRPr/>
              </a:pPr>
              <a:t>04/01/2013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01E39-7A0B-4899-BF61-76EB9248810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D2427-93E7-4849-8E9D-FC407A87732B}" type="datetime1">
              <a:rPr lang="fr-FR" smtClean="0"/>
              <a:pPr>
                <a:defRPr/>
              </a:pPr>
              <a:t>04/01/2013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2B4A5-B340-472F-8872-1D78F352A70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588E1-9D3B-459E-B195-8B5470473A70}" type="datetime1">
              <a:rPr lang="fr-FR" smtClean="0"/>
              <a:pPr>
                <a:defRPr/>
              </a:pPr>
              <a:t>04/01/2013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BF9B4-247F-4121-B0FE-2E6A3FA0429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F482B-5A93-4DE8-9BEE-6CB94AD14A0E}" type="datetime1">
              <a:rPr lang="fr-FR" smtClean="0"/>
              <a:pPr>
                <a:defRPr/>
              </a:pPr>
              <a:t>04/01/2013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165AC-D611-47C8-8F32-BB1447446AB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827C9-5401-4C29-A348-AF310FFEDCE6}" type="datetime1">
              <a:rPr lang="fr-FR" smtClean="0"/>
              <a:pPr>
                <a:defRPr/>
              </a:pPr>
              <a:t>04/01/2013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1BBE7-3D14-4CD7-9454-3A842482BED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6849E3-470F-4DDE-B4CD-AC8155B5FD73}" type="datetime1">
              <a:rPr lang="fr-FR" smtClean="0"/>
              <a:pPr>
                <a:defRPr/>
              </a:pPr>
              <a:t>04/01/2013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4EA75C-A675-4836-A111-B0A4ED0C835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20475F-A6FC-4DF7-9E47-6AD193834635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 to SSSS Team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533400" y="1981200"/>
            <a:ext cx="8305800" cy="5029200"/>
          </a:xfrm>
        </p:spPr>
        <p:txBody>
          <a:bodyPr/>
          <a:lstStyle/>
          <a:p>
            <a:r>
              <a:rPr lang="en-US" sz="27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Under the able leadership of  Sridhar (“Sri”) </a:t>
            </a:r>
            <a:r>
              <a:rPr lang="en-US" sz="27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Rangaswamy</a:t>
            </a:r>
            <a:r>
              <a:rPr lang="en-US" sz="27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we are a group of  dedicated professionals with a proven track record in the areas of Business Development, Strategic Planning, Technology Implementation, and more. </a:t>
            </a:r>
          </a:p>
          <a:p>
            <a:r>
              <a:rPr lang="en-US" sz="27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Our team members </a:t>
            </a:r>
            <a:r>
              <a:rPr lang="en-US" sz="27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have a combined </a:t>
            </a:r>
            <a:r>
              <a:rPr lang="en-US" sz="27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experience of over 40 years in IT and have worked for companies like Oracle, IBM, Cognizant, 3M, </a:t>
            </a:r>
            <a:r>
              <a:rPr lang="en-US" sz="27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Pentaho</a:t>
            </a:r>
            <a:r>
              <a:rPr lang="en-US" sz="27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and HCL. </a:t>
            </a:r>
          </a:p>
          <a:p>
            <a:r>
              <a:rPr lang="en-US" sz="27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We are a flexible and open team. Our varied background fosters both innovation and creativity.</a:t>
            </a:r>
            <a:endParaRPr lang="en-US" sz="27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19007-F420-4D2A-9018-C0AA137F1CEE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500313" y="274638"/>
            <a:ext cx="6186487" cy="1143000"/>
          </a:xfrm>
        </p:spPr>
        <p:txBody>
          <a:bodyPr/>
          <a:lstStyle/>
          <a:p>
            <a:pPr algn="l" eaLnBrk="1" hangingPunct="1"/>
            <a:r>
              <a:rPr lang="fr-CA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Why</a:t>
            </a:r>
            <a:r>
              <a:rPr lang="fr-CA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Choose</a:t>
            </a:r>
            <a:r>
              <a:rPr lang="fr-CA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Us?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500313" y="1600200"/>
            <a:ext cx="6186487" cy="45259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We are a high-performance, cost-effective team. </a:t>
            </a:r>
          </a:p>
          <a:p>
            <a:r>
              <a:rPr lang="en-US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We have proven experience collaborating across International teams</a:t>
            </a:r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We are always striving to learn about evolving technologies and new strategies for optimizing business. </a:t>
            </a:r>
          </a:p>
          <a:p>
            <a:pPr eaLnBrk="1" hangingPunct="1"/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We are experienced in managing a Multi-Vendor development model.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19007-F420-4D2A-9018-C0AA137F1CEE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fr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Understand</a:t>
            </a:r>
            <a:r>
              <a:rPr lang="fr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Technology</a:t>
            </a:r>
            <a:endParaRPr lang="fr-CA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fr-C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are experts in Cloud </a:t>
            </a:r>
            <a:r>
              <a:rPr lang="fr-CA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Computing</a:t>
            </a:r>
            <a:r>
              <a:rPr lang="fr-C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Mobile application </a:t>
            </a:r>
            <a:r>
              <a:rPr lang="fr-CA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fr-C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fr-CA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fr-C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are leaders in </a:t>
            </a:r>
            <a:r>
              <a:rPr lang="fr-CA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CA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atabase</a:t>
            </a:r>
            <a:r>
              <a:rPr lang="fr-C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CA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evelopment</a:t>
            </a:r>
            <a:r>
              <a:rPr lang="fr-C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Management.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understand system programming and have experience designing Mathematical formula-driven software.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Our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expert software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engineering team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will be involved in every step of your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project. They are the brains behind some of our greatest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breakthroughs.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Our professional documentation team will bridge the gap between new technology and your technical and non-technical end-users.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19007-F420-4D2A-9018-C0AA137F1CEE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762001" y="381000"/>
            <a:ext cx="7924800" cy="1036638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Platform Environment Selection</a:t>
            </a: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685800" y="1524001"/>
            <a:ext cx="8001000" cy="4191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are the cross-platform experts: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Open Source (Linux,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jBoss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mySQL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Microsoft (Windows, IIS, VB)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Oracle (Solaris,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Weblogic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Mobile (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iOS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Android)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Cloud (Windows, Azure, Amazon, Google)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Any other</a:t>
            </a:r>
          </a:p>
          <a:p>
            <a:pPr eaLnBrk="1" hangingPunct="1"/>
            <a:endParaRPr lang="en-US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19007-F420-4D2A-9018-C0AA137F1CEE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2500313" y="274638"/>
            <a:ext cx="6186487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Potential Collaboration Models</a:t>
            </a: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2500313" y="1600200"/>
            <a:ext cx="6186487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Possible options include:</a:t>
            </a:r>
          </a:p>
          <a:p>
            <a:pPr eaLnBrk="1" hangingPunct="1"/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On-site/off-shore</a:t>
            </a:r>
          </a:p>
          <a:p>
            <a:pPr eaLnBrk="1" hangingPunct="1"/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Partnership</a:t>
            </a:r>
          </a:p>
          <a:p>
            <a:pPr eaLnBrk="1" hangingPunct="1"/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Time and Materials</a:t>
            </a:r>
          </a:p>
          <a:p>
            <a:pPr eaLnBrk="1" hangingPunct="1"/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Revenue-Sharing</a:t>
            </a:r>
          </a:p>
          <a:p>
            <a:pPr eaLnBrk="1" hangingPunct="1"/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Any other Model suited to both parties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19007-F420-4D2A-9018-C0AA137F1CEE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2500313" y="274638"/>
            <a:ext cx="6186487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Conclusion/Summary</a:t>
            </a: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2500313" y="1600200"/>
            <a:ext cx="6186487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How can SSSS Work with GITT?</a:t>
            </a:r>
          </a:p>
          <a:p>
            <a:pPr eaLnBrk="1" hangingPunct="1"/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Advantages of SSSS Team</a:t>
            </a:r>
          </a:p>
          <a:p>
            <a:pPr eaLnBrk="1" hangingPunct="1"/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Capabilities/Skills Matrix</a:t>
            </a:r>
          </a:p>
          <a:p>
            <a:pPr eaLnBrk="1" hangingPunct="1"/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Technology including AI</a:t>
            </a:r>
          </a:p>
          <a:p>
            <a:pPr eaLnBrk="1" hangingPunct="1"/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Various flexible Collaboration Models to suit GITT’s needs</a:t>
            </a:r>
          </a:p>
          <a:p>
            <a:pPr eaLnBrk="1" hangingPunct="1"/>
            <a:endParaRPr lang="en-US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</a:pPr>
            <a:endParaRPr lang="en-US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19007-F420-4D2A-9018-C0AA137F1CEE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5565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Q &amp; 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30350" y="2326481"/>
            <a:ext cx="6083300" cy="30734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19007-F420-4D2A-9018-C0AA137F1CEE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5340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38070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927A6DC-5398-472D-B7A4-E91992B7CC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</TotalTime>
  <Words>325</Words>
  <Application>Microsoft Office PowerPoint</Application>
  <PresentationFormat>On-screen Show (4:3)</PresentationFormat>
  <Paragraphs>46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TS010380705</vt:lpstr>
      <vt:lpstr>Slide 1</vt:lpstr>
      <vt:lpstr>Introduction to SSSS Team</vt:lpstr>
      <vt:lpstr>Why Choose Us?</vt:lpstr>
      <vt:lpstr>We Understand Technology</vt:lpstr>
      <vt:lpstr>Platform Environment Selection</vt:lpstr>
      <vt:lpstr>Potential Collaboration Models</vt:lpstr>
      <vt:lpstr>Conclusion/Summary</vt:lpstr>
      <vt:lpstr>Q &amp; 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 Super Software Solutions</dc:title>
  <dc:creator>Saibaba</dc:creator>
  <cp:lastModifiedBy>Saibaba</cp:lastModifiedBy>
  <cp:revision>55</cp:revision>
  <dcterms:created xsi:type="dcterms:W3CDTF">2012-12-30T04:06:36Z</dcterms:created>
  <dcterms:modified xsi:type="dcterms:W3CDTF">2013-01-04T17:13:50Z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TC103807059990</vt:lpwstr>
  </property>
</Properties>
</file>